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42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3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5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2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8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6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76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435C-933A-404B-A8D9-10C73366D3C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67EB-332A-4281-891F-C95E8DD6C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7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1235" y="-235383"/>
            <a:ext cx="7135091" cy="411465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РОБОТИ ММО</a:t>
            </a:r>
            <a:b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ВЧИТЕЛІВ УКРАЇНСЬКОЇ МОВИ ТА ЛІТЕРАТУРИ</a:t>
            </a:r>
            <a:b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2017-2018 </a:t>
            </a:r>
            <a:r>
              <a:rPr lang="uk-UA" sz="4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2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18" y="0"/>
            <a:ext cx="1260763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0508" y="365125"/>
            <a:ext cx="7973291" cy="3708111"/>
          </a:xfrm>
        </p:spPr>
        <p:txBody>
          <a:bodyPr>
            <a:norm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Методистом ММК Молодецькою А.М. та вчителями – мовниками міста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Перечеклій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Т.В., Сухих О.В.,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Кливняк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Н.В., Шинкаренко Т.А. були проведені заняття з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мовної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лабораторії для директорів та вихователів ДНЗ.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ser\Desktop\мусор\20180110_1113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08" y="3380509"/>
            <a:ext cx="7384473" cy="3468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70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965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1" y="365125"/>
            <a:ext cx="9421090" cy="6631420"/>
          </a:xfrm>
        </p:spPr>
        <p:txBody>
          <a:bodyPr>
            <a:normAutofit/>
          </a:bodyPr>
          <a:lstStyle/>
          <a:p>
            <a:r>
              <a:rPr lang="uk-UA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роботи:</a:t>
            </a:r>
            <a:br>
              <a:rPr lang="uk-UA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1.Аналіз роботи ММО вчителів української мови і літератури за 2017-2018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 методичні рекомендації на новий навчальний рік. (Сухих О.В.)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2.Робота з обдарованими дітьми. (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Верготі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Л.Т., гімназія)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3.Ментальна карта як сучасний інструмент для творчої діяльності учителя та учня на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мови. (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Серьогіна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ЗОШ №2)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4.Формування ключових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 у процесі мотиваційної навчальної діяльності на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 та літератури. (Попова Н.С., ЗОШ №3)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5.Застосування ігрових форм роботи на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 для формування ключових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учнів. (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Зодієва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Р.В., ББЗОШ)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6.Перезентація роботи ШМО вчителів української мови і літератури ЗОШ№4.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9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5708" y="365125"/>
            <a:ext cx="8278091" cy="549534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над якою працювало ММО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«Переорієнтація роботи вчителів-словесників на розвиток </a:t>
            </a:r>
            <a:r>
              <a:rPr lang="uk-UA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особистості учня в умовах </a:t>
            </a:r>
            <a:r>
              <a:rPr lang="uk-UA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підходу до навчання»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0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19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36" y="365125"/>
            <a:ext cx="7890164" cy="6686839"/>
          </a:xfrm>
        </p:spPr>
        <p:txBody>
          <a:bodyPr>
            <a:noAutofit/>
          </a:bodyPr>
          <a:lstStyle/>
          <a:p>
            <a:pPr marR="520700" indent="179705">
              <a:lnSpc>
                <a:spcPct val="107000"/>
              </a:lnSpc>
              <a:spcAft>
                <a:spcPts val="0"/>
              </a:spcAft>
            </a:pPr>
            <a:r>
              <a:rPr lang="uk-UA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Міські семінари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16.11.2017        Використання мас-медіа на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української мови та            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літератури» (ЗОШ№7).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13.12.2017        Засоби реалізації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культорологічної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змістової лінії (ЗОШ№6)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14.01.2018       Модернізація сучасної освіти з впровадженням громадянської      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наскрізної змістової лінії на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української мови (ОЗОШ)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2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12496800" cy="70104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43611"/>
              </p:ext>
            </p:extLst>
          </p:nvPr>
        </p:nvGraphicFramePr>
        <p:xfrm>
          <a:off x="3103417" y="1690687"/>
          <a:ext cx="8035637" cy="5167313"/>
        </p:xfrm>
        <a:graphic>
          <a:graphicData uri="http://schemas.openxmlformats.org/drawingml/2006/table">
            <a:tbl>
              <a:tblPr firstRow="1" firstCol="1" bandRow="1"/>
              <a:tblGrid>
                <a:gridCol w="1215019">
                  <a:extLst>
                    <a:ext uri="{9D8B030D-6E8A-4147-A177-3AD203B41FA5}">
                      <a16:colId xmlns:a16="http://schemas.microsoft.com/office/drawing/2014/main" val="957511418"/>
                    </a:ext>
                  </a:extLst>
                </a:gridCol>
                <a:gridCol w="4142072">
                  <a:extLst>
                    <a:ext uri="{9D8B030D-6E8A-4147-A177-3AD203B41FA5}">
                      <a16:colId xmlns:a16="http://schemas.microsoft.com/office/drawing/2014/main" val="325177380"/>
                    </a:ext>
                  </a:extLst>
                </a:gridCol>
                <a:gridCol w="2678546">
                  <a:extLst>
                    <a:ext uri="{9D8B030D-6E8A-4147-A177-3AD203B41FA5}">
                      <a16:colId xmlns:a16="http://schemas.microsoft.com/office/drawing/2014/main" val="3046523192"/>
                    </a:ext>
                  </a:extLst>
                </a:gridCol>
              </a:tblGrid>
              <a:tr h="303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Навч. заклад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ПІБ учителя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27598"/>
                  </a:ext>
                </a:extLst>
              </a:tr>
              <a:tr h="303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ЗОШ№1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Морозюк Н.О.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Підтвердила вищу категорію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06346"/>
                  </a:ext>
                </a:extLst>
              </a:tr>
              <a:tr h="607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ЗОШ№ 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Петкова О.І.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Присвоєно вищу категорію та звання «Старший вчитель»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619492"/>
                  </a:ext>
                </a:extLst>
              </a:tr>
              <a:tr h="1519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ЗОШ № 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Бардай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Веремейчук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Мазанюк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Л.П.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Присвоєно вищу категорію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Підтвердила вищу категорію та звання «Старший вчитель».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Присвоєно вищу категорію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70083"/>
                  </a:ext>
                </a:extLst>
              </a:tr>
              <a:tr h="911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ЗОШ №7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Кливняк Н.В.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Кульчицька Є.П.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Супрунова О.А.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688"/>
                  </a:ext>
                </a:extLst>
              </a:tr>
              <a:tr h="911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Гімназія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Перчеклій Т.І.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Підтвердила вищу категорію та отримала звання «Учитель-методист»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749416"/>
                  </a:ext>
                </a:extLst>
              </a:tr>
              <a:tr h="607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ОЗОШ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Грідіна О.В.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Фролова Т.І.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18015"/>
                  </a:ext>
                </a:extLst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103416" y="365125"/>
            <a:ext cx="8250383" cy="1325563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Атестацію пройшло 11 учителів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7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42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3418" y="365125"/>
            <a:ext cx="8250382" cy="6368184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підсумками дистанційного етапу першого міського педагогічного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коворкінгу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  «Мови і літератури»  було представлено 6 робіт, серед яких</a:t>
            </a:r>
            <a:b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Дипломами ІІІ ступеню нагороджені:</a:t>
            </a:r>
            <a:b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Кливняк</a:t>
            </a:r>
            <a:r>
              <a:rPr lang="uk-UA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«Основні методи і прийоми роботи під час підготовки учнів 9-х класів до ДПА та  учнів 11-х класів до ЗНО з української мови». (ЗОШ№7)</a:t>
            </a:r>
            <a:b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Кульчицька Є.П.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«Використання матеріалів мас-медіа на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української мови». (ЗОШ№7)</a:t>
            </a:r>
            <a:b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Перчеклій</a:t>
            </a:r>
            <a:r>
              <a:rPr lang="uk-UA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І.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«Лінгвістична гімнастика як інструмент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здоров`язбережувального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компоненту навчання української мови». (Гімназія)</a:t>
            </a:r>
            <a:b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Фролова Т. І.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«Вивчення прикметника у 6 класі» (ОЗОШ).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1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5818" y="365125"/>
            <a:ext cx="8097982" cy="5966402"/>
          </a:xfrm>
        </p:spPr>
        <p:txBody>
          <a:bodyPr>
            <a:norm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Міський етап «Учитель року»</a:t>
            </a:r>
            <a:b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ІІ м. - </a:t>
            </a:r>
            <a:r>
              <a:rPr lang="uk-U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Бардай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Галина Василівна (ЗОШ№6)</a:t>
            </a:r>
            <a:b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 м. – </a:t>
            </a:r>
            <a:r>
              <a:rPr lang="uk-U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Зодієва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Руслана Василівна (ББЗОШ)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7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4" y="0"/>
            <a:ext cx="12538364" cy="70242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291" y="526474"/>
            <a:ext cx="8305800" cy="608214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Всеукраїнська українознавча гра «Соняшник» (03.03)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Взяли участь: гімназія (217 уч.), ЗОШ №1 (47 уч.), ЗОШ№2 (101 уч.),ЗОШ№3(69 уч.),ЗОШ№4 (192 уч.),ЗОШ№6 (76 уч.), ЗОШ№7 (44 уч.), ББЗОШ (21 уч.), ОЗОШ (78 уч.), МДЗОШ (50 уч.), ЧМК ОНМУ (95 уч.)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Усього  учнів: 978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Всеукраїнський рівень: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І ст.-4; ІІ ст.-32; ІІІ ст.-47.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Регіональний рівень: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І ст.-66; ІІ ст.-116; ІІІ ст.-83.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Диплом переможця в початковій школі: 115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Диплом переможця на шкільному рівні: 245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Сертифікат учасника: 270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566072" cy="71212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2072" y="365125"/>
            <a:ext cx="7931727" cy="340331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Конференції, літературні читання, літературні зустрічі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Міські літературні читання до річниці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В.Сагайдака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err="1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Сковородинські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читання. (15.12.2017)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Міські літературні читання до 45-ї річниці Чорноморська. (20.04.2018)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ser\Desktop\мусор\20171215_13504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378" y="3158836"/>
            <a:ext cx="593979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573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182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Batang</vt:lpstr>
      <vt:lpstr>Arial</vt:lpstr>
      <vt:lpstr>Calibri</vt:lpstr>
      <vt:lpstr>Calibri Light</vt:lpstr>
      <vt:lpstr>Times New Roman</vt:lpstr>
      <vt:lpstr>Тема Office</vt:lpstr>
      <vt:lpstr>АНАЛІЗ РОБОТИ ММО  ВЧИТЕЛІВ УКРАЇНСЬКОЇ МОВИ ТА ЛІТЕРАТУРИ ЗА 2017-2018 н.р.</vt:lpstr>
      <vt:lpstr>План роботи: 1.Аналіз роботи ММО вчителів української мови і літератури за 2017-2018 н.р. та методичні рекомендації на новий навчальний рік. (Сухих О.В.)  2.Робота з обдарованими дітьми. (Верготі Л.Т., гімназія)  3.Ментальна карта як сучасний інструмент для творчої діяльності учителя та учня на уроках української мови. (Серьогіна Н.В., ЗОШ №2)  4.Формування ключових компетентностей учнів у процесі мотиваційної навчальної діяльності на уроках української мови та літератури. (Попова Н.С., ЗОШ №3)  5.Застосування ігрових форм роботи на уроках української мови для формування ключових компетентностей учнів. (Зодієва Р.В., ББЗОШ)  6.Перезентація роботи ШМО вчителів української мови і літератури ЗОШ№4.</vt:lpstr>
      <vt:lpstr>Проблема, над якою працювало ММО  «Переорієнтація роботи вчителів-словесників на розвиток мовної особистості учня в умовах компетентнісного підходу до навчання»</vt:lpstr>
      <vt:lpstr>Міські семінари 16.11.2017        Використання мас-медіа на уроках української мови та              літератури» (ЗОШ№7).   13.12.2017        Засоби реалізації культорологічної змістової лінії (ЗОШ№6)   14.01.2018       Модернізація сучасної освіти з впровадженням громадянської        наскрізної змістової лінії на уроках української мови (ОЗОШ)   </vt:lpstr>
      <vt:lpstr>Атестацію пройшло 11 учителів</vt:lpstr>
      <vt:lpstr>За підсумками дистанційного етапу першого міського педагогічного коворкінгу в галузі  «Мови і літератури»  було представлено 6 робіт, серед яких Дипломами ІІІ ступеню нагороджені: Кливняк Н.В. «Основні методи і прийоми роботи під час підготовки учнів 9-х класів до ДПА та  учнів 11-х класів до ЗНО з української мови». (ЗОШ№7) Кульчицька Є.П. «Використання матеріалів мас-медіа на уроках української мови». (ЗОШ№7) Перчеклій Т. І. «Лінгвістична гімнастика як інструмент здоров`язбережувального компоненту навчання української мови». (Гімназія) Фролова Т. І. «Вивчення прикметника у 6 класі» (ОЗОШ). </vt:lpstr>
      <vt:lpstr>Міський етап «Учитель року»  ІІ м. - Бардай Галина Василівна (ЗОШ№6) ІІІ м. – Зодієва Руслана Василівна (ББЗОШ) </vt:lpstr>
      <vt:lpstr>Всеукраїнська українознавча гра «Соняшник» (03.03) Взяли участь: гімназія (217 уч.), ЗОШ №1 (47 уч.), ЗОШ№2 (101 уч.),ЗОШ№3(69 уч.),ЗОШ№4 (192 уч.),ЗОШ№6 (76 уч.), ЗОШ№7 (44 уч.), ББЗОШ (21 уч.), ОЗОШ (78 уч.), МДЗОШ (50 уч.), ЧМК ОНМУ (95 уч.) Усього  учнів: 978  Всеукраїнський рівень: І ст.-4; ІІ ст.-32; ІІІ ст.-47. Регіональний рівень:  І ст.-66; ІІ ст.-116; ІІІ ст.-83. Диплом переможця в початковій школі: 115 Диплом переможця на шкільному рівні: 245 Сертифікат учасника: 270 </vt:lpstr>
      <vt:lpstr>Конференції, літературні читання, літературні зустрічі Міські літературні читання до річниці В.Сагайдака. Сковородинські читання. (15.12.2017) Міські літературні читання до 45-ї річниці Чорноморська. (20.04.2018)   </vt:lpstr>
      <vt:lpstr>Методистом ММК Молодецькою А.М. та вчителями – мовниками міста Перечеклій Т.В., Сухих О.В., Кливняк Н.В., Шинкаренко Т.А. були проведені заняття з мовної лабораторії для директорів та вихователів ДНЗ.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РОБОТИ ММО  ВЧИТЕЛІВ УКРАЇНСЬКОЇ МОВИ ТА ЛІТЕРАТУРИ ЗА 2017-2018 н.р.</dc:title>
  <dc:creator>Пользователь</dc:creator>
  <cp:lastModifiedBy>Пользователь</cp:lastModifiedBy>
  <cp:revision>5</cp:revision>
  <dcterms:created xsi:type="dcterms:W3CDTF">2018-08-27T18:24:51Z</dcterms:created>
  <dcterms:modified xsi:type="dcterms:W3CDTF">2018-08-27T19:11:00Z</dcterms:modified>
</cp:coreProperties>
</file>